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62.png" ContentType="image/png"/>
  <Override PartName="/ppt/media/image61.png" ContentType="image/png"/>
  <Override PartName="/ppt/media/image53.jpeg" ContentType="image/jpeg"/>
  <Override PartName="/ppt/media/image50.jpeg" ContentType="image/jpeg"/>
  <Override PartName="/ppt/media/image48.jpeg" ContentType="image/jpeg"/>
  <Override PartName="/ppt/media/image60.jpeg" ContentType="image/jpeg"/>
  <Override PartName="/ppt/media/image47.jpeg" ContentType="image/jpeg"/>
  <Override PartName="/ppt/media/image22.jpeg" ContentType="image/jpeg"/>
  <Override PartName="/ppt/media/image58.jpeg" ContentType="image/jpeg"/>
  <Override PartName="/ppt/media/image15.jpeg" ContentType="image/jpeg"/>
  <Override PartName="/ppt/media/image45.jpeg" ContentType="image/jpeg"/>
  <Override PartName="/ppt/media/image57.jpeg" ContentType="image/jpeg"/>
  <Override PartName="/ppt/media/image14.jpeg" ContentType="image/jpeg"/>
  <Override PartName="/ppt/media/image44.jpeg" ContentType="image/jpeg"/>
  <Override PartName="/ppt/media/image55.jpeg" ContentType="image/jpeg"/>
  <Override PartName="/ppt/media/image12.jpeg" ContentType="image/jpeg"/>
  <Override PartName="/ppt/media/image37.jpeg" ContentType="image/jpeg"/>
  <Override PartName="/ppt/media/image42.jpeg" ContentType="image/jpeg"/>
  <Override PartName="/ppt/media/image54.jpeg" ContentType="image/jpeg"/>
  <Override PartName="/ppt/media/image11.jpeg" ContentType="image/jpeg"/>
  <Override PartName="/ppt/media/image52.jpeg" ContentType="image/jpeg"/>
  <Override PartName="/ppt/media/image39.jpeg" ContentType="image/jpeg"/>
  <Override PartName="/ppt/media/image21.jpeg" ContentType="image/jpeg"/>
  <Override PartName="/ppt/media/image20.jpeg" ContentType="image/jpeg"/>
  <Override PartName="/ppt/media/image1.png" ContentType="image/png"/>
  <Override PartName="/ppt/media/image36.png" ContentType="image/png"/>
  <Override PartName="/ppt/media/image59.jpeg" ContentType="image/jpeg"/>
  <Override PartName="/ppt/media/image16.jpeg" ContentType="image/jpeg"/>
  <Override PartName="/ppt/media/image46.jpeg" ContentType="image/jpeg"/>
  <Override PartName="/ppt/media/image5.png" ContentType="image/png"/>
  <Override PartName="/ppt/media/image49.jpeg" ContentType="image/jpeg"/>
  <Override PartName="/ppt/media/image2.png" ContentType="image/png"/>
  <Override PartName="/ppt/media/image17.jpeg" ContentType="image/jpeg"/>
  <Override PartName="/ppt/media/image30.jpeg" ContentType="image/jpeg"/>
  <Override PartName="/ppt/media/image7.jpeg" ContentType="image/jpeg"/>
  <Override PartName="/ppt/media/image23.jpeg" ContentType="image/jpeg"/>
  <Override PartName="/ppt/media/image6.jpeg" ContentType="image/jpeg"/>
  <Override PartName="/ppt/media/image8.png" ContentType="image/png"/>
  <Override PartName="/ppt/media/image56.jpeg" ContentType="image/jpeg"/>
  <Override PartName="/ppt/media/image13.jpeg" ContentType="image/jpeg"/>
  <Override PartName="/ppt/media/image43.jpeg" ContentType="image/jpeg"/>
  <Override PartName="/ppt/media/image10.png" ContentType="image/png"/>
  <Override PartName="/ppt/media/image9.png" ContentType="image/png"/>
  <Override PartName="/ppt/media/image34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40.jpeg" ContentType="image/jpeg"/>
  <Override PartName="/ppt/media/image27.jpeg" ContentType="image/jpeg"/>
  <Override PartName="/ppt/media/image41.jpeg" ContentType="image/jpeg"/>
  <Override PartName="/ppt/media/image4.png" ContentType="image/png"/>
  <Override PartName="/ppt/media/image28.jpeg" ContentType="image/jpeg"/>
  <Override PartName="/ppt/media/image29.jpeg" ContentType="image/jpeg"/>
  <Override PartName="/ppt/media/image18.jpeg" ContentType="image/jpeg"/>
  <Override PartName="/ppt/media/image31.jpeg" ContentType="image/jpeg"/>
  <Override PartName="/ppt/media/image19.jpeg" ContentType="image/jpeg"/>
  <Override PartName="/ppt/media/image32.jpeg" ContentType="image/jpeg"/>
  <Override PartName="/ppt/media/image33.jpeg" ContentType="image/jpeg"/>
  <Override PartName="/ppt/media/image3.jpeg" ContentType="image/jpeg"/>
  <Override PartName="/ppt/media/image35.jpeg" ContentType="image/jpeg"/>
  <Override PartName="/ppt/media/image51.jpeg" ContentType="image/jpeg"/>
  <Override PartName="/ppt/media/image38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269B7870-595A-4761-BD46-81288FE11EE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image" Target="../media/image42.jpeg"/><Relationship Id="rId7" Type="http://schemas.openxmlformats.org/officeDocument/2006/relationships/slideLayout" Target="../slideLayouts/slideLayout1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4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7" Type="http://schemas.openxmlformats.org/officeDocument/2006/relationships/slideLayout" Target="../slideLayouts/slideLayout1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4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slideLayout" Target="../slideLayouts/slideLayout4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mailto:no1d.doug@gmail.com" TargetMode="External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91440" y="81720"/>
            <a:ext cx="3009600" cy="1929960"/>
          </a:xfrm>
          <a:prstGeom prst="rect">
            <a:avLst/>
          </a:prstGeom>
          <a:ln>
            <a:noFill/>
          </a:ln>
        </p:spPr>
      </p:pic>
      <p:sp>
        <p:nvSpPr>
          <p:cNvPr id="40" name="TextShape 1"/>
          <p:cNvSpPr txBox="1"/>
          <p:nvPr/>
        </p:nvSpPr>
        <p:spPr>
          <a:xfrm>
            <a:off x="3383280" y="182880"/>
            <a:ext cx="4616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Mt. Union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UHF Repeater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TextShape 2"/>
          <p:cNvSpPr txBox="1"/>
          <p:nvPr/>
        </p:nvSpPr>
        <p:spPr>
          <a:xfrm>
            <a:off x="822960" y="1645920"/>
            <a:ext cx="9071640" cy="580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2016 Upgrade Project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YARC Repeater Committee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Pete K6VVR – Trustee of W7YRC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 K7PRS – </a:t>
            </a: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Experienced Repeater Wizard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Doug NO1D – </a:t>
            </a: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Mt. Goat/presenter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help from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YARC ARES/RACES Team Members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Bud N7CW, Art KG6AY, Rob KG7LMI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Upgrade Plan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365760" y="1128960"/>
            <a:ext cx="9509760" cy="591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Configure DR1x to run low power 5W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commercial grade external amplifier capable of 100W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Look into changing antenna; ideally 4 bay UHF folded dipole @ 9dBi gain or better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Prepare spare UHF duplexer to swap out existing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up spares list to keep this equipment running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ARES/RACES team offered to house UHF repeater in S. Hut on the Mtn.  Helping reduce monthly club operational costs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hut offers (AWESOME) battery backup supply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Planned to perform site survey as soon as weather cleared in Spring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438120" y="182880"/>
            <a:ext cx="9071640" cy="7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  Block Diagram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2103120" y="1097280"/>
            <a:ext cx="5943600" cy="593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Supply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4916880" y="2286000"/>
            <a:ext cx="4958640" cy="341028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82880" y="1463040"/>
            <a:ext cx="4389120" cy="5378760"/>
          </a:xfrm>
          <a:prstGeom prst="rect">
            <a:avLst/>
          </a:prstGeom>
          <a:ln>
            <a:noFill/>
          </a:ln>
        </p:spPr>
      </p:pic>
      <p:sp>
        <p:nvSpPr>
          <p:cNvPr id="68" name="TextShape 2"/>
          <p:cNvSpPr txBox="1"/>
          <p:nvPr/>
        </p:nvSpPr>
        <p:spPr>
          <a:xfrm>
            <a:off x="6400800" y="5852160"/>
            <a:ext cx="2834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DC configuration option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Amplifier Refurbishment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Before snow melted started work on MSR2000 amplifier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Was in good shape; 40W of power but not up to spec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Had some custom options &amp; bypassed RF control board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stripped it down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Removed customizations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Repaired RF control board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Added 9.5vdc supply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Added external 12v Fan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Power cables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Bench test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MSR2000 Refurbishing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96120" y="1280160"/>
            <a:ext cx="4663440" cy="46634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4937400" y="1645920"/>
            <a:ext cx="5121000" cy="384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173880"/>
            <a:ext cx="9071640" cy="831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Cleaning up heat sink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554480" y="1463040"/>
            <a:ext cx="7360200" cy="551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 Result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503640" y="2301120"/>
            <a:ext cx="4426920" cy="331992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5152320" y="2301120"/>
            <a:ext cx="4426920" cy="331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263520" y="1371600"/>
            <a:ext cx="4857120" cy="36424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 rot="5400000">
            <a:off x="5727600" y="3258720"/>
            <a:ext cx="4426920" cy="3319920"/>
          </a:xfrm>
          <a:prstGeom prst="rect">
            <a:avLst/>
          </a:prstGeom>
          <a:ln>
            <a:noFill/>
          </a:ln>
        </p:spPr>
      </p:pic>
      <p:sp>
        <p:nvSpPr>
          <p:cNvPr id="82" name="TextShape 1"/>
          <p:cNvSpPr txBox="1"/>
          <p:nvPr/>
        </p:nvSpPr>
        <p:spPr>
          <a:xfrm>
            <a:off x="1005840" y="457200"/>
            <a:ext cx="347472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Before ~ 42W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6411960" y="1554480"/>
            <a:ext cx="300636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 Solid 100W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Fusion Low Power Drive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91440" y="1645920"/>
            <a:ext cx="4754880" cy="466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5w output from DR1X too high for MSR2000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Opted to use In-Line attenuators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 modification of Amp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Calculated 14dB atten to get necessary 345mW power into Amplifier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10dB → 3dB → 1dB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029200" y="1918080"/>
            <a:ext cx="4937760" cy="370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Up, Duplexer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0" y="1371600"/>
            <a:ext cx="5120640" cy="603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to a repeaters performance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Isolates Tx from Rx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Poor isolation results in desense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worse, Rx damage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100dB isolation goal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 can drift due to temperature extremes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to check 1-2 times/yr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Combination BPF and Notch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357160" y="1920240"/>
            <a:ext cx="4426920" cy="331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1828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Tonight’s Agenda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988200"/>
            <a:ext cx="9071640" cy="5947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 on UHF 447.65/442.65 Repeater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2016 Upgrade Plan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Eq. Donations/Procurement and Refurbishing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Photo’s Spring Mt. Union Site Survey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Photo’s 2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nd/3rd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Trip Antenna / Duplexer upgrade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repeater into ARES/RACES Hut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Enabling C4FM Digital Mode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Tuning Test Equipment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91440" y="1769040"/>
            <a:ext cx="4754880" cy="481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HP 16475 Tracking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HP8566b Spectrum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Analyzer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Sweeping 440Mhz to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450Mhz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10dB/div, 3Khz BW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Tune &amp; Tweak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4921560" y="1892160"/>
            <a:ext cx="5158440" cy="386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48640" y="32760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Tune for Max Tx / Rx Isolation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&amp; Minimal Insertion Loss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365760" y="2286000"/>
            <a:ext cx="4426920" cy="33199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5152320" y="2301120"/>
            <a:ext cx="4426920" cy="3319920"/>
          </a:xfrm>
          <a:prstGeom prst="rect">
            <a:avLst/>
          </a:prstGeom>
          <a:ln>
            <a:noFill/>
          </a:ln>
        </p:spPr>
      </p:pic>
      <p:sp>
        <p:nvSpPr>
          <p:cNvPr id="96" name="TextShape 2"/>
          <p:cNvSpPr txBox="1"/>
          <p:nvPr/>
        </p:nvSpPr>
        <p:spPr>
          <a:xfrm>
            <a:off x="1554480" y="594360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 Pass, Tx Notch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6492240" y="594360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 Notch, Tx Pass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Isolator, LPF and Load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82880" y="1371600"/>
            <a:ext cx="4846320" cy="585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Isolator is 3-Port device; input, output, load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Redirects RF power from Amplifier into Load on any VSWR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Non-Linear Device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LPF needed due to harmonics generated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Protects Amplifier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Isolator is Ferrous/Magnetic so mounting panel should by non-ferrous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LPF -3dB @ ~500Mhz 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486400" y="2301120"/>
            <a:ext cx="4426920" cy="331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118440"/>
            <a:ext cx="9071640" cy="70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Panel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91440" y="1005840"/>
            <a:ext cx="4755240" cy="356616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5005440" y="3657600"/>
            <a:ext cx="4999320" cy="374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Site Survey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Spring 2016 trip to Mt Union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4320" y="274320"/>
            <a:ext cx="9488880" cy="711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82880" y="187560"/>
            <a:ext cx="9692640" cy="72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45080" y="109440"/>
            <a:ext cx="9754560" cy="731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 rot="16200000">
            <a:off x="1081800" y="981000"/>
            <a:ext cx="7437600" cy="557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 rot="16200000">
            <a:off x="1371600" y="1011960"/>
            <a:ext cx="7314840" cy="54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29560" y="182880"/>
            <a:ext cx="9071640" cy="7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274320" y="1371600"/>
            <a:ext cx="4846320" cy="585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UHF 442.65/447.65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Tx Tone: 100.0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Analog Only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Operated on Mt. Union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8000ft elevation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Fusion DR1x Repeater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 T1500 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20W Power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Comet CG6 Vertical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5029200" y="1311840"/>
            <a:ext cx="4846320" cy="58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Coverage was sub-optimal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Improvement request Jan 16 meeting; Prescott Junction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 Issues: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Power from DR1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Antenna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 with basic plan &amp; list of options &amp; research tasks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Plenty to do while we await spring access to Mtn.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23840" y="91440"/>
            <a:ext cx="9875880" cy="740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97560" y="96120"/>
            <a:ext cx="9869400" cy="740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97560" y="91440"/>
            <a:ext cx="9869400" cy="740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97560" y="96120"/>
            <a:ext cx="9869400" cy="740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97560" y="96120"/>
            <a:ext cx="9869400" cy="740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14472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 line and Scala Antenna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274320" y="1284840"/>
            <a:ext cx="4754880" cy="529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N2THD Chuck had some goodies for the club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50ft 7/8” feed line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Several interesting UHF antennas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Scala Omni Vertical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Thanks to Mike K7QDX for Scala contact and data sheet !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5120640" y="919080"/>
            <a:ext cx="4389120" cy="621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 rot="5400000">
            <a:off x="6507360" y="610200"/>
            <a:ext cx="3535560" cy="26517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 rot="5400000">
            <a:off x="3040200" y="617040"/>
            <a:ext cx="3474720" cy="260604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 rot="5400000">
            <a:off x="6613920" y="4358520"/>
            <a:ext cx="3413880" cy="256032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 rot="5400000">
            <a:off x="3061800" y="4311360"/>
            <a:ext cx="3397680" cy="254844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 rot="5400000">
            <a:off x="-336600" y="4280400"/>
            <a:ext cx="3519720" cy="26398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6"/>
          <a:stretch/>
        </p:blipFill>
        <p:spPr>
          <a:xfrm rot="5400000">
            <a:off x="-336600" y="577440"/>
            <a:ext cx="3519720" cy="263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Scala Antenna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Brought home and began to strip it down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“cans” which act as folded dipole (or hairpin match)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Removed dents best I could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Cleaned and repaired connections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Winterized/Sealed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SS HW and 4 new radials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 rot="5400000">
            <a:off x="4708800" y="2019600"/>
            <a:ext cx="5486760" cy="411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 rot="5400000">
            <a:off x="-258840" y="579600"/>
            <a:ext cx="3535560" cy="265176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 rot="5400000">
            <a:off x="3139560" y="609120"/>
            <a:ext cx="3413520" cy="25603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 rot="5400000">
            <a:off x="-245160" y="4326840"/>
            <a:ext cx="3519720" cy="263988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 rot="5400000">
            <a:off x="6446520" y="685440"/>
            <a:ext cx="3291840" cy="246888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 rot="5400000">
            <a:off x="6431400" y="4328280"/>
            <a:ext cx="3413520" cy="25603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tretch/>
        </p:blipFill>
        <p:spPr>
          <a:xfrm rot="5400000">
            <a:off x="3139560" y="4358520"/>
            <a:ext cx="3413520" cy="25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 rot="5400000">
            <a:off x="-295560" y="1075680"/>
            <a:ext cx="5249880" cy="393696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 rot="5400000">
            <a:off x="4858920" y="2207160"/>
            <a:ext cx="5524200" cy="414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91440"/>
            <a:ext cx="9071640" cy="731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Mt Union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82880" y="947520"/>
            <a:ext cx="9692640" cy="638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48640" y="265320"/>
            <a:ext cx="9071640" cy="64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 Scala, Replace Duplexer 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48640" y="1467720"/>
            <a:ext cx="9418320" cy="529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Repeater was experiencing severe desense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Replaced 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Replaced Comet w/ Scala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Took Several VSWR and Power Measurements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Tuned radials, Replaced/Tuned Tx → Duplexer cable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Increased from ~15W to 20W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promising, much better coverage and overall  improvement from upgrades during this trip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Took opportunity to install several new components into ARES/RACES Hut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 rot="5400000">
            <a:off x="1645920" y="91080"/>
            <a:ext cx="7393680" cy="739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 rot="5400000">
            <a:off x="-762120" y="1218960"/>
            <a:ext cx="6827760" cy="51206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 rot="5400000">
            <a:off x="4510440" y="1401480"/>
            <a:ext cx="6340320" cy="475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 rot="5400000">
            <a:off x="0" y="914040"/>
            <a:ext cx="5212080" cy="52120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 rot="5400000">
            <a:off x="5303160" y="1101600"/>
            <a:ext cx="4750200" cy="475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Root Cause Found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T1500 Duplexer Bench Scan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 rot="5400000">
            <a:off x="524520" y="1767960"/>
            <a:ext cx="4384440" cy="43844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 rot="5400000">
            <a:off x="5173200" y="1768320"/>
            <a:ext cx="4384440" cy="43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Improvement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 rot="5400000">
            <a:off x="273960" y="1768320"/>
            <a:ext cx="4663440" cy="466344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 rot="5400000">
            <a:off x="5303160" y="1768320"/>
            <a:ext cx="4663440" cy="46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into ARES/RACES Hut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274320" y="1769040"/>
            <a:ext cx="4708080" cy="490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Would like to do this ASAP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Antenna Mounting bracket being made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Big job, need WX to cooperate &amp; plan to be safe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Team to meet prior to review tasks/duties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 need UHF capable stations to be available afternoon of installation for signal reports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5152680" y="1769040"/>
            <a:ext cx="4631400" cy="4631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new feed line up tower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Move/mount Scala on tower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Secure feed line into hut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repeater and 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 to power supply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Verify power controller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RF Interconnects and Lightning arrestor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 performance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Enable C4FM AMS mode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48640" y="106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Let’s Talk C4FM Digital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0" y="1005840"/>
            <a:ext cx="5760720" cy="612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ontinuous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requency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odulation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type of 4 level FSK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to Phase 1 P25 (not compatible)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utomatic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ode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election (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Font typeface="Wingdings" charset="2"/>
              <a:buChar char="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Analog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Fixed mode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(current config)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Font typeface="Wingdings" charset="2"/>
              <a:buChar char=""/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Rx, FM Tx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buClr>
                <a:srgbClr val="000000"/>
              </a:buClr>
              <a:buFont typeface="StarSymbol"/>
              <a:buAutoNum type="alphaLcParenR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 to FM Analog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buClr>
                <a:srgbClr val="000000"/>
              </a:buClr>
              <a:buFont typeface="StarSymbol"/>
              <a:buAutoNum type="alphaLcParenR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Digital to FM Analog (no digital info transfer)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Font typeface="Wingdings" charset="2"/>
              <a:buChar char=""/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Rx, AMS Tx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buClr>
                <a:srgbClr val="000000"/>
              </a:buClr>
              <a:buFont typeface="StarSymbol"/>
              <a:buAutoNum type="alphaLcParenR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 to FM Analog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buClr>
                <a:srgbClr val="000000"/>
              </a:buClr>
              <a:buFont typeface="StarSymbol"/>
              <a:buAutoNum type="alphaLcParenR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Digital to C4FM Digital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5760720" y="2016360"/>
            <a:ext cx="42062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 of the Box, C4FM is not compatible w/ D-Star or other Digital modes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w/ hardware and internet we can interface with other systems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digital info; GPS, Callsign, images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provides high quality audio w/ error correcting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quality audio 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transmission mode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Images via C4FM with appropriate equipment.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182880"/>
            <a:ext cx="907164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 FM Tx Mode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920240" y="1371600"/>
            <a:ext cx="6217920" cy="571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358560"/>
            <a:ext cx="9071640" cy="95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Tx Mode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920240" y="1645920"/>
            <a:ext cx="6217920" cy="571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005840" y="0"/>
            <a:ext cx="8376120" cy="75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W7YRC UHF Repeater Configuration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548640" y="2011680"/>
            <a:ext cx="9326880" cy="493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 AMS mode enabled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==&gt; C4FM, digital to digital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 ==&gt; FM Analog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Analog, looking for 100.0 PL on Receiver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 Analog, sends 100.0 PL from Transmitter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is no priority, digital vs analog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04000" y="2952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Analog FM Users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274320" y="1280160"/>
            <a:ext cx="9601200" cy="5760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Remember to enable RX CTCSS T-SQL to prevent squelch opening during C4FM transmissions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 T-SQL:  100.0 Hz PL same as TX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to use RX T-SQL you will hear digital burst opening your squelch during digital coms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to use TX CTCSS PL Tone 100.0 Hz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check S-Meter before TX as digital coms may be underway and your squelch will not be open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Yaesu Digital Users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46680" y="1005840"/>
            <a:ext cx="9528840" cy="6217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up on capabilities of your rig; </a:t>
            </a:r>
            <a:r>
              <a:rPr b="1" lang="en-US" sz="3200" spc="-1" strike="noStrike">
                <a:solidFill>
                  <a:srgbClr val="0066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</a:t>
            </a:r>
            <a:r>
              <a:rPr b="1" lang="en-US" sz="3200" spc="-1" strike="noStrike">
                <a:solidFill>
                  <a:srgbClr val="0066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mode: Digital Audio w/ error correction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VW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mode: Digital Audio, Full 12.5Khz BW high qual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DW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mode: High Speed Data coms, auto for video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mode: Analog FM mode, if your digital cuts out, fall back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AMS Auto Tx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 allows you to answer in mode last received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Useful when there’s analog users mixed in with digital users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override and force your Tx to only be sent digitally however leaving in Auto Tx mode will help include analog only users into coms/nets.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Experimentation to gain experience needed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 C4FM mode should exchange GPS coords as well as call sign information.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1828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9320" y="1308960"/>
            <a:ext cx="5249880" cy="6126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 Mapping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Radio Model, SPLAT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Actual Field Measurements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Telemetry via embedded system based controller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D-Star / AllStar interfaces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Perhaps IRLP if there is desire.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Wires-X to C4FM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5013000" y="1280160"/>
            <a:ext cx="5067000" cy="5573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Dependent upon  Internet Access to Mt.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Speed Mesh Network?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Maintenance Visits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Antenna, Power and Duplexer checking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inventory of VHF / UHF gear as spares / deployments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Deploy Spare Fusion repeater for 2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C4FM repeater, somewhere...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20376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4000" y="1097280"/>
            <a:ext cx="9071640" cy="518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Remember to turn on RX T-SQL when we turn on C4FM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C4FM capable rigs please give it a try; use AMS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Send us your feedback, suggestions, recommendations / requests.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Email: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no1d.doug@gmail.com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find me on Mt. Union 447.65/442.65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73, thanks, </a:t>
            </a: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W7YRC Repeater Committee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Yaesu Fusion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DR1X Repeater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Club purchased (2) units on special program to clubs by Yaesu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Supports FM Analog  and new C4FM digital Modes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2m &amp; 70cm capable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Basically (2) mobile FT400DR’s in single chassis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UHF high power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spec’d at 50% duty cycle; 50W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Infancy failures by ops running high power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Desire to run at low power to improve longevity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Yaesu DR1X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813960" y="1768680"/>
            <a:ext cx="8451000" cy="2091240"/>
          </a:xfrm>
          <a:prstGeom prst="rect">
            <a:avLst/>
          </a:prstGeom>
          <a:ln>
            <a:noFill/>
          </a:ln>
        </p:spPr>
      </p:pic>
      <p:sp>
        <p:nvSpPr>
          <p:cNvPr id="55" name="TextShape 2"/>
          <p:cNvSpPr txBox="1"/>
          <p:nvPr/>
        </p:nvSpPr>
        <p:spPr>
          <a:xfrm>
            <a:off x="504000" y="4059360"/>
            <a:ext cx="9280080" cy="307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2U sized chassis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Touch Screen control interface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Mic, Vol &amp; Speaker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115VAC and 12Vdc power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Built in repeater controller; minimalistic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9144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Inside the DR1X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640080" y="829080"/>
            <a:ext cx="8891640" cy="666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457200" y="109440"/>
            <a:ext cx="9071640" cy="804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Equipment Donations / K7PRS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274320" y="1097280"/>
            <a:ext cx="9692640" cy="6309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Motorola MSR 2000 Amplifier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Micro/Mitrek UHF for Amplifier Spares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20W UHF Amplifier and Fans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Notch Filters – 25dBm ea.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Decibel Products 4076W Duplexer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 lines, Hard line Connectors, UHF Cable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Club also purchased several items, Isolator, LPF, Cables, Lightning Arrestors, loads, feed line and antenna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23” to 19” adapter brackets, Rig Runner, 100W load, 7/8” connectors, Z-Match, Attenuators, Rack Panels, Volt/Amp Meter, Shunt, SSR, 12v cables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TextShape 3"/>
          <p:cNvSpPr txBox="1"/>
          <p:nvPr/>
        </p:nvSpPr>
        <p:spPr>
          <a:xfrm>
            <a:off x="365760" y="4408560"/>
            <a:ext cx="4114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Addition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2016-08-13T12:50:24Z</dcterms:created>
  <dc:creator/>
  <dc:description/>
  <dc:language>en-US</dc:language>
  <cp:lastModifiedBy/>
  <dcterms:modified xsi:type="dcterms:W3CDTF">2016-08-31T09:02:18Z</dcterms:modified>
  <cp:revision>66</cp:revision>
  <dc:subject/>
  <dc:title/>
</cp:coreProperties>
</file>